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7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7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4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20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4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2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08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6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2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0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4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1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3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2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B8CED5-9B8F-424B-9F49-B22756C5DA79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769E5D-0F14-412D-9C7C-79C968E5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69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96" y="4547964"/>
            <a:ext cx="3663391" cy="20721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3394" y="135403"/>
            <a:ext cx="9101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г. НИЖНЕВАРТОВСКА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№29 «ЁЛОЧКА»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5053" y="1798394"/>
            <a:ext cx="104714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дошкольного возраста»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81" y="371185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Область: «Художественно-эстетическое развитие»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4474" y="6015038"/>
            <a:ext cx="616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абитова Венера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Талгатовна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5962" y="4270317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Кружковая деятельность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Самоделкин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0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6043" y="0"/>
            <a:ext cx="7072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замыслу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212" y="707886"/>
            <a:ext cx="5843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ничто не ограничивает фантазии ребенка и самого строительного материала. Этого типа конструирования обычно требует игра. Дети стремятся сделать такую постройку, чтобы она соответствовала условиям игры.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замыслу обладает большими возможностями для развертывания творчества детей, для проявления самостоятельности; здесь ребенок сам решает, что и как он будет конструировать. Конструирование по замыслу позволяет самостоятельно и творчески использовать знания и умения, полученные ранее.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29" y="1600201"/>
            <a:ext cx="5464968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6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237" y="1019592"/>
            <a:ext cx="106441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</a:p>
          <a:p>
            <a:pPr marL="342900" indent="-342900">
              <a:buFontTx/>
              <a:buChar char="-"/>
            </a:pP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вести целостно-расчлененный анализ объектов, образцов; </a:t>
            </a:r>
          </a:p>
          <a:p>
            <a:pPr marL="342900" indent="-342900">
              <a:buFontTx/>
              <a:buChar char="-"/>
            </a:pP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 пространственное положение объекта, его частей;</a:t>
            </a:r>
          </a:p>
          <a:p>
            <a:pPr marL="342900" indent="-342900">
              <a:buFontTx/>
              <a:buChar char="-"/>
            </a:pP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находить простые технические решения; </a:t>
            </a:r>
          </a:p>
          <a:p>
            <a:pPr marL="342900" indent="-342900">
              <a:buFontTx/>
              <a:buChar char="-"/>
            </a:pP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конструировать по условиям, задаваемым взрослым; </a:t>
            </a:r>
          </a:p>
          <a:p>
            <a:pPr marL="342900" indent="-342900">
              <a:buFontTx/>
              <a:buChar char="-"/>
            </a:pP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конструировать по заданной схеме и строить схему будущей конструкции;</a:t>
            </a:r>
          </a:p>
          <a:p>
            <a:pPr marL="342900" indent="-342900">
              <a:buFontTx/>
              <a:buChar char="-"/>
            </a:pP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 и творчески реализовывать собственные замыслы в конструировании. </a:t>
            </a:r>
          </a:p>
          <a:p>
            <a:pPr marL="342900" indent="-342900">
              <a:buFontTx/>
              <a:buChar char="-"/>
            </a:pP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активное участие в творческих мероприятиях детского сада.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3905" y="258246"/>
            <a:ext cx="1013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развития конструктивных способностей: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493" y="5347653"/>
            <a:ext cx="1821507" cy="15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1" y="0"/>
            <a:ext cx="11987676" cy="67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9" y="1833481"/>
            <a:ext cx="8078129" cy="3713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3175" y="1571625"/>
            <a:ext cx="712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6" y="647095"/>
            <a:ext cx="4968724" cy="6210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734" y="5528919"/>
            <a:ext cx="486503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6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62" y="3791328"/>
            <a:ext cx="4655638" cy="30540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1525" y="179737"/>
            <a:ext cx="10144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практическая деятельность, направленная на получение определенного, заранее задуманного реального продукта, соответствующего его функциональному назначению.</a:t>
            </a:r>
          </a:p>
          <a:p>
            <a:pPr algn="just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Конструирование обладает чрезвычайно широкими возможностями для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умственного, нравственного, эстетического, трудового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6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3009900"/>
            <a:ext cx="5715000" cy="3962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4817" y="1634489"/>
            <a:ext cx="89611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конструированием осуществляется развитие сенсорных и мыслительных способностей детей.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 организованной деятельности дети приобретают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конструктивно-технические умения: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сооружать отдельные предметы из строительного материала — здания, мосты и т.д.;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умения: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 них общее и различное, находить основные конструктивные части, от которых зависит расположение других частей, делать умозаключения и обобщения.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3238" y="228599"/>
            <a:ext cx="5904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конструирования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развитии дошкольника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0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0910" y="263902"/>
            <a:ext cx="9555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способствует практическому познанию свойств геометрических тел и пространственных отношений:</a:t>
            </a:r>
          </a:p>
          <a:p>
            <a:pPr marL="457200" indent="-457200">
              <a:buFontTx/>
              <a:buChar char="-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обогащается новыми терминами, понятиями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(брусок, куб, пирамида и др.), которые в других видах деятельности употребляются редко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упражняются в правильном употреблении понятий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(высокий — низкий, длинный — короткий, широкий — узкий, большой — маленький), в точном словесном указании направления (над — под, вправо — влево, вниз — вверх, сзади — спереди, ближе и т.д.).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670" y="4029075"/>
            <a:ext cx="4088820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037" y="2075616"/>
            <a:ext cx="5657850" cy="42433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4382" y="317361"/>
            <a:ext cx="105613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является также средством нравственного воспитания дошкольников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этой деятельности формируются важные качества личности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трудолюбие,</a:t>
            </a:r>
            <a:endParaRPr 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</a:t>
            </a:r>
            <a:endParaRPr 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упорство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достижении цели, </a:t>
            </a:r>
            <a:endParaRPr 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организованность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32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6" y="3294833"/>
            <a:ext cx="3370564" cy="3563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6013" y="218145"/>
            <a:ext cx="8440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конструирования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" y="1500188"/>
            <a:ext cx="82981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строительных материалов.</a:t>
            </a:r>
          </a:p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материалом для конструирования, с которого и начинается знакомство детей с этим видом деятельности, является конструктор. Как правило, это деревянный или пластмассовый набор для конструирования, состоящий из различных геометрических форм.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1" y="1077218"/>
            <a:ext cx="81124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образцу.</a:t>
            </a:r>
          </a:p>
          <a:p>
            <a:pPr algn="just">
              <a:tabLst>
                <a:tab pos="1825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и наиболее элементарный вид конструирования.</a:t>
            </a:r>
          </a:p>
          <a:p>
            <a:pPr algn="just">
              <a:tabLst>
                <a:tab pos="1825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поставить строительный материал так, как они стоят у него, в той же последовательности (цвет и форма).</a:t>
            </a:r>
          </a:p>
          <a:p>
            <a:pPr algn="just">
              <a:tabLst>
                <a:tab pos="1825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деятельность, требует от ребенка внимания, сосредоточенности и умения «действовать по образцу»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894" y="0"/>
            <a:ext cx="5962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обучения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детскому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конструированию.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1400175"/>
            <a:ext cx="3500750" cy="2333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63" y="4056965"/>
            <a:ext cx="3903159" cy="25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026" y="200025"/>
            <a:ext cx="555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9" y="957262"/>
            <a:ext cx="58007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ребенок начинает строить свою конструкцию на основе условий, которые выдвинуты задачами игры или взрослым.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форма конструирования очень близка по своему характеру конструированию по замыслу, с той лишь разницей, что замыслы детей здесь ограничиваются определенной темой. Основная цель по заданной теме – актуализация и закрепление знаний и умений.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тема «Мой город».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15" y="1489521"/>
            <a:ext cx="5928360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3019" y="56267"/>
            <a:ext cx="9367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простейшим чертежам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наглядным схемам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15" y="1325412"/>
            <a:ext cx="59291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 конструирования, в котором из деталей строительного материала воссоздаются внешние и  отдельные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особенности реальных объектов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графическому изображению деталей использую трафареты, изготовленные из твердого пластика, с прорезями, которые по форме и размерам соответствуют сторонам строительных деталей. С их помощью дети находят в деталях форму и переносят ее изображение с трафарета на бумагу.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59" y="1325412"/>
            <a:ext cx="3979037" cy="2652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3" y="4322771"/>
            <a:ext cx="3802844" cy="25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8633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1627</TotalTime>
  <Words>656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Венера Сабитова</dc:creator>
  <cp:lastModifiedBy>Венера Сабитова</cp:lastModifiedBy>
  <cp:revision>51</cp:revision>
  <dcterms:created xsi:type="dcterms:W3CDTF">2016-05-27T09:43:26Z</dcterms:created>
  <dcterms:modified xsi:type="dcterms:W3CDTF">2016-09-28T17:01:03Z</dcterms:modified>
</cp:coreProperties>
</file>